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45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1203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4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120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F527FFA-2707-4AA4-98A9-AB5FE9CE8BA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120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763CA-3267-4ACD-B9E4-C0AAF47429F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A7956-2F2C-47CE-9D1F-CCCCAE235B8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0D731-30D4-42BE-A2C8-9BD55607F41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0261F-870C-41C3-B271-7D67313D5E7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B745A-B410-4985-8DE5-9C4ACC2CD41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A5E8C-5403-48C8-A72A-9D238AF1071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588E0-3190-42E7-9542-0F2C29A7E5E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63F4F-F69C-489C-AF71-08C0F7301B3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3D356-30BA-4AF4-89A6-977E4E6D6A5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EB800-DA72-4460-8CE6-DEF5486DF6B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017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5018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defRPr>
            </a:lvl1pPr>
          </a:lstStyle>
          <a:p>
            <a:fld id="{03EAD96C-D7FA-4187-B463-402E4F39C425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7.wav"/><Relationship Id="rId7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audio" Target="../media/audio3.wav"/><Relationship Id="rId6" Type="http://schemas.openxmlformats.org/officeDocument/2006/relationships/audio" Target="../media/audio4.wav"/><Relationship Id="rId5" Type="http://schemas.openxmlformats.org/officeDocument/2006/relationships/audio" Target="../media/audio8.wav"/><Relationship Id="rId10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676400" y="1447800"/>
            <a:ext cx="5029200" cy="4419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CLASSROOM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INSTRUCTIONS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6 give me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1270000" cy="1270000"/>
          </a:xfrm>
          <a:prstGeom prst="rect">
            <a:avLst/>
          </a:prstGeom>
          <a:noFill/>
        </p:spPr>
      </p:pic>
      <p:pic>
        <p:nvPicPr>
          <p:cNvPr id="11267" name="Picture 3" descr="1 get up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914400"/>
            <a:ext cx="1270000" cy="1270000"/>
          </a:xfrm>
          <a:prstGeom prst="rect">
            <a:avLst/>
          </a:prstGeom>
          <a:noFill/>
        </p:spPr>
      </p:pic>
      <p:pic>
        <p:nvPicPr>
          <p:cNvPr id="11268" name="Picture 4" descr="4 watch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743200"/>
            <a:ext cx="1270000" cy="1270000"/>
          </a:xfrm>
          <a:prstGeom prst="rect">
            <a:avLst/>
          </a:prstGeom>
          <a:noFill/>
        </p:spPr>
      </p:pic>
      <p:pic>
        <p:nvPicPr>
          <p:cNvPr id="11269" name="Picture 5" descr="3 listen1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3581400"/>
            <a:ext cx="1270000" cy="1270000"/>
          </a:xfrm>
          <a:prstGeom prst="rect">
            <a:avLst/>
          </a:prstGeom>
          <a:noFill/>
        </p:spPr>
      </p:pic>
      <p:pic>
        <p:nvPicPr>
          <p:cNvPr id="11270" name="Picture 6" descr="7 repeat1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1219200"/>
            <a:ext cx="1270000" cy="1270000"/>
          </a:xfrm>
          <a:prstGeom prst="rect">
            <a:avLst/>
          </a:prstGeom>
          <a:noFill/>
        </p:spPr>
      </p:pic>
      <p:pic>
        <p:nvPicPr>
          <p:cNvPr id="11271" name="Picture 7" descr="8 show me1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5029200"/>
            <a:ext cx="1270000" cy="1270000"/>
          </a:xfrm>
          <a:prstGeom prst="rect">
            <a:avLst/>
          </a:prstGeom>
          <a:noFill/>
        </p:spPr>
      </p:pic>
      <p:pic>
        <p:nvPicPr>
          <p:cNvPr id="11272" name="Picture 8" descr="5 silence1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3200400"/>
            <a:ext cx="1270000" cy="1270000"/>
          </a:xfrm>
          <a:prstGeom prst="rect">
            <a:avLst/>
          </a:prstGeom>
          <a:noFill/>
        </p:spPr>
      </p:pic>
      <p:pic>
        <p:nvPicPr>
          <p:cNvPr id="11273" name="Picture 9" descr="2 sit down1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7800" y="5029200"/>
            <a:ext cx="1270000" cy="1270000"/>
          </a:xfrm>
          <a:prstGeom prst="rect">
            <a:avLst/>
          </a:prstGeom>
          <a:noFill/>
        </p:spPr>
      </p:pic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752600" y="228600"/>
            <a:ext cx="6684963" cy="4572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>
                <a:latin typeface="Comic Sans MS" pitchFamily="66" charset="0"/>
                <a:cs typeface="Times New Roman" pitchFamily="18" charset="0"/>
              </a:rPr>
              <a:t>WHAT INSTRUCTIONS ARE YOU GIVEN?</a:t>
            </a:r>
            <a:endParaRPr lang="en-GB" sz="2400" b="1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6 give me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1270000" cy="1270000"/>
          </a:xfrm>
          <a:prstGeom prst="rect">
            <a:avLst/>
          </a:prstGeom>
          <a:noFill/>
        </p:spPr>
      </p:pic>
      <p:pic>
        <p:nvPicPr>
          <p:cNvPr id="12291" name="Picture 3" descr="1 get up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914400"/>
            <a:ext cx="1270000" cy="1270000"/>
          </a:xfrm>
          <a:prstGeom prst="rect">
            <a:avLst/>
          </a:prstGeom>
          <a:noFill/>
        </p:spPr>
      </p:pic>
      <p:pic>
        <p:nvPicPr>
          <p:cNvPr id="12292" name="Picture 4" descr="4 watch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743200"/>
            <a:ext cx="1270000" cy="1270000"/>
          </a:xfrm>
          <a:prstGeom prst="rect">
            <a:avLst/>
          </a:prstGeom>
          <a:noFill/>
        </p:spPr>
      </p:pic>
      <p:pic>
        <p:nvPicPr>
          <p:cNvPr id="12293" name="Picture 5" descr="3 listen1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3581400"/>
            <a:ext cx="1270000" cy="1270000"/>
          </a:xfrm>
          <a:prstGeom prst="rect">
            <a:avLst/>
          </a:prstGeom>
          <a:noFill/>
        </p:spPr>
      </p:pic>
      <p:pic>
        <p:nvPicPr>
          <p:cNvPr id="12294" name="Picture 6" descr="7 repeat1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1219200"/>
            <a:ext cx="1270000" cy="1270000"/>
          </a:xfrm>
          <a:prstGeom prst="rect">
            <a:avLst/>
          </a:prstGeom>
          <a:noFill/>
        </p:spPr>
      </p:pic>
      <p:pic>
        <p:nvPicPr>
          <p:cNvPr id="12295" name="Picture 7" descr="8 show me1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5029200"/>
            <a:ext cx="1270000" cy="1270000"/>
          </a:xfrm>
          <a:prstGeom prst="rect">
            <a:avLst/>
          </a:prstGeom>
          <a:noFill/>
        </p:spPr>
      </p:pic>
      <p:pic>
        <p:nvPicPr>
          <p:cNvPr id="12296" name="Picture 8" descr="5 silence1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3200400"/>
            <a:ext cx="1270000" cy="1270000"/>
          </a:xfrm>
          <a:prstGeom prst="rect">
            <a:avLst/>
          </a:prstGeom>
          <a:noFill/>
        </p:spPr>
      </p:pic>
      <p:pic>
        <p:nvPicPr>
          <p:cNvPr id="12297" name="Picture 9" descr="2 sit down1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7800" y="5029200"/>
            <a:ext cx="1270000" cy="1270000"/>
          </a:xfrm>
          <a:prstGeom prst="rect">
            <a:avLst/>
          </a:prstGeom>
          <a:noFill/>
        </p:spPr>
      </p:pic>
      <p:sp>
        <p:nvSpPr>
          <p:cNvPr id="12302" name="Rectangle 14"/>
          <p:cNvSpPr>
            <a:spLocks noGrp="1" noChangeArrowheads="1"/>
          </p:cNvSpPr>
          <p:nvPr>
            <p:ph type="title"/>
          </p:nvPr>
        </p:nvSpPr>
        <p:spPr>
          <a:xfrm>
            <a:off x="539750" y="-242888"/>
            <a:ext cx="8229600" cy="1143001"/>
          </a:xfrm>
        </p:spPr>
        <p:txBody>
          <a:bodyPr/>
          <a:lstStyle/>
          <a:p>
            <a:r>
              <a:rPr lang="en-GB" b="1">
                <a:latin typeface="Comic Sans MS" pitchFamily="66" charset="0"/>
              </a:rPr>
              <a:t>Regardez!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b="1">
                <a:latin typeface="Comic Sans MS" pitchFamily="66" charset="0"/>
              </a:rPr>
              <a:t>Ecoutez!</a:t>
            </a:r>
          </a:p>
        </p:txBody>
      </p:sp>
      <p:pic>
        <p:nvPicPr>
          <p:cNvPr id="57350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coutez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5963" y="1484313"/>
            <a:ext cx="576262" cy="576262"/>
          </a:xfrm>
          <a:prstGeom prst="rect">
            <a:avLst/>
          </a:prstGeom>
          <a:noFill/>
        </p:spPr>
      </p:pic>
      <p:pic>
        <p:nvPicPr>
          <p:cNvPr id="5735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levezvous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6600" y="2852738"/>
            <a:ext cx="584200" cy="584200"/>
          </a:xfrm>
          <a:prstGeom prst="rect">
            <a:avLst/>
          </a:prstGeom>
          <a:noFill/>
        </p:spPr>
      </p:pic>
      <p:pic>
        <p:nvPicPr>
          <p:cNvPr id="57352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3" name="donnezmoi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9925" y="3860800"/>
            <a:ext cx="647700" cy="647700"/>
          </a:xfrm>
          <a:prstGeom prst="rect">
            <a:avLst/>
          </a:prstGeom>
          <a:noFill/>
        </p:spPr>
      </p:pic>
      <p:pic>
        <p:nvPicPr>
          <p:cNvPr id="57353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4" name="asseyezvous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1913" y="4221163"/>
            <a:ext cx="657225" cy="657225"/>
          </a:xfrm>
          <a:prstGeom prst="rect">
            <a:avLst/>
          </a:prstGeom>
          <a:noFill/>
        </p:spPr>
      </p:pic>
      <p:pic>
        <p:nvPicPr>
          <p:cNvPr id="57354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5" name="montrezmoi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550" y="1557338"/>
            <a:ext cx="576263" cy="576262"/>
          </a:xfrm>
          <a:prstGeom prst="rect">
            <a:avLst/>
          </a:prstGeom>
          <a:noFill/>
        </p:spPr>
      </p:pic>
      <p:pic>
        <p:nvPicPr>
          <p:cNvPr id="57355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6" name="regardez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6600" y="4724400"/>
            <a:ext cx="657225" cy="657225"/>
          </a:xfrm>
          <a:prstGeom prst="rect">
            <a:avLst/>
          </a:prstGeom>
          <a:noFill/>
        </p:spPr>
      </p:pic>
      <p:pic>
        <p:nvPicPr>
          <p:cNvPr id="57356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7" name="repetez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163" y="3429000"/>
            <a:ext cx="584200" cy="584200"/>
          </a:xfrm>
          <a:prstGeom prst="rect">
            <a:avLst/>
          </a:prstGeom>
          <a:noFill/>
        </p:spPr>
      </p:pic>
      <p:pic>
        <p:nvPicPr>
          <p:cNvPr id="57357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8" name="silence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625" y="5373688"/>
            <a:ext cx="584200" cy="58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2" fill="hold"/>
                                        <p:tgtEl>
                                          <p:spTgt spid="57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5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7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08" fill="hold"/>
                                        <p:tgtEl>
                                          <p:spTgt spid="573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5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7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85" fill="hold"/>
                                        <p:tgtEl>
                                          <p:spTgt spid="573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5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7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314" fill="hold"/>
                                        <p:tgtEl>
                                          <p:spTgt spid="573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3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5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96" fill="hold"/>
                                        <p:tgtEl>
                                          <p:spTgt spid="573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4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5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57" fill="hold"/>
                                        <p:tgtEl>
                                          <p:spTgt spid="573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5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5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17" fill="hold"/>
                                        <p:tgtEl>
                                          <p:spTgt spid="573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6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5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7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68" fill="hold"/>
                                        <p:tgtEl>
                                          <p:spTgt spid="573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7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5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 sit down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28600"/>
            <a:ext cx="6400800" cy="6400800"/>
          </a:xfrm>
          <a:prstGeom prst="rect">
            <a:avLst/>
          </a:prstGeom>
          <a:noFill/>
        </p:spPr>
      </p:pic>
      <p:pic>
        <p:nvPicPr>
          <p:cNvPr id="3075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sseyezvous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828800"/>
            <a:ext cx="6858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14" fill="hold"/>
                                        <p:tgtEl>
                                          <p:spTgt spid="3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 get up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52400"/>
            <a:ext cx="6477000" cy="6477000"/>
          </a:xfrm>
          <a:prstGeom prst="rect">
            <a:avLst/>
          </a:prstGeom>
          <a:noFill/>
        </p:spPr>
      </p:pic>
      <p:pic>
        <p:nvPicPr>
          <p:cNvPr id="4099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levezvous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144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08" fill="hold"/>
                                        <p:tgtEl>
                                          <p:spTgt spid="4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 listen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6324600" cy="6324600"/>
          </a:xfrm>
          <a:prstGeom prst="rect">
            <a:avLst/>
          </a:prstGeom>
          <a:noFill/>
        </p:spPr>
      </p:pic>
      <p:pic>
        <p:nvPicPr>
          <p:cNvPr id="5123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coutez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838200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21" fill="hold"/>
                                        <p:tgtEl>
                                          <p:spTgt spid="5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4 watch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6350000" cy="6350000"/>
          </a:xfrm>
          <a:prstGeom prst="rect">
            <a:avLst/>
          </a:prstGeom>
          <a:noFill/>
        </p:spPr>
      </p:pic>
      <p:pic>
        <p:nvPicPr>
          <p:cNvPr id="6147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gardez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858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57" fill="hold"/>
                                        <p:tgtEl>
                                          <p:spTgt spid="6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5 silence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28600"/>
            <a:ext cx="6350000" cy="6350000"/>
          </a:xfrm>
          <a:prstGeom prst="rect">
            <a:avLst/>
          </a:prstGeom>
          <a:noFill/>
        </p:spPr>
      </p:pic>
      <p:pic>
        <p:nvPicPr>
          <p:cNvPr id="7171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ilence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609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68" fill="hold"/>
                                        <p:tgtEl>
                                          <p:spTgt spid="7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7 repeat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28600"/>
            <a:ext cx="6350000" cy="6350000"/>
          </a:xfrm>
          <a:prstGeom prst="rect">
            <a:avLst/>
          </a:prstGeom>
          <a:noFill/>
        </p:spPr>
      </p:pic>
      <p:pic>
        <p:nvPicPr>
          <p:cNvPr id="8196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petez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609600"/>
            <a:ext cx="6858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16" fill="hold"/>
                                        <p:tgtEl>
                                          <p:spTgt spid="8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6 give me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6350000" cy="6350000"/>
          </a:xfrm>
          <a:prstGeom prst="rect">
            <a:avLst/>
          </a:prstGeom>
          <a:noFill/>
        </p:spPr>
      </p:pic>
      <p:pic>
        <p:nvPicPr>
          <p:cNvPr id="9219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donnezmoi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09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84" fill="hold"/>
                                        <p:tgtEl>
                                          <p:spTgt spid="9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8 show me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6350000" cy="6350000"/>
          </a:xfrm>
          <a:prstGeom prst="rect">
            <a:avLst/>
          </a:prstGeom>
          <a:noFill/>
        </p:spPr>
      </p:pic>
      <p:pic>
        <p:nvPicPr>
          <p:cNvPr id="10243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ontrezmoi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457200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5" fill="hold"/>
                                        <p:tgtEl>
                                          <p:spTgt spid="102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820</TotalTime>
  <Words>12</Words>
  <Application>Microsoft Office PowerPoint</Application>
  <PresentationFormat>On-screen Show (4:3)</PresentationFormat>
  <Paragraphs>5</Paragraphs>
  <Slides>12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Times New Roman</vt:lpstr>
      <vt:lpstr>Tahoma</vt:lpstr>
      <vt:lpstr>Arial</vt:lpstr>
      <vt:lpstr>Wingdings</vt:lpstr>
      <vt:lpstr>Comic Sans MS</vt:lpstr>
      <vt:lpstr>Slit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Regardez!</vt:lpstr>
      <vt:lpstr>Ecoutez!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INSTRUCTIONS</dc:title>
  <dc:creator>Joseph Mc Kenna</dc:creator>
  <cp:lastModifiedBy>mckenna</cp:lastModifiedBy>
  <cp:revision>11</cp:revision>
  <dcterms:created xsi:type="dcterms:W3CDTF">2005-11-02T11:41:44Z</dcterms:created>
  <dcterms:modified xsi:type="dcterms:W3CDTF">2017-08-19T17:33:43Z</dcterms:modified>
</cp:coreProperties>
</file>