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3" r:id="rId3"/>
    <p:sldId id="274" r:id="rId4"/>
    <p:sldId id="272" r:id="rId5"/>
    <p:sldId id="271" r:id="rId6"/>
    <p:sldId id="276" r:id="rId7"/>
    <p:sldId id="275" r:id="rId8"/>
    <p:sldId id="277" r:id="rId9"/>
    <p:sldId id="257" r:id="rId10"/>
    <p:sldId id="281" r:id="rId11"/>
    <p:sldId id="259" r:id="rId12"/>
    <p:sldId id="278" r:id="rId13"/>
    <p:sldId id="260" r:id="rId14"/>
    <p:sldId id="261" r:id="rId15"/>
    <p:sldId id="263" r:id="rId16"/>
    <p:sldId id="279" r:id="rId17"/>
    <p:sldId id="264" r:id="rId18"/>
    <p:sldId id="265" r:id="rId19"/>
    <p:sldId id="267" r:id="rId20"/>
    <p:sldId id="280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718" autoAdjust="0"/>
  </p:normalViewPr>
  <p:slideViewPr>
    <p:cSldViewPr>
      <p:cViewPr varScale="1">
        <p:scale>
          <a:sx n="73" d="100"/>
          <a:sy n="73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30CD-8EF3-4C29-8D13-F873B655A93C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F3583-BA95-4B3F-9F3E-B40C63D4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28E5-F58A-48D2-A257-FE62DB5A122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7242-AA0B-443C-84E6-A662D3BD7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EDE2-01CE-4E4B-A899-EB322A2A5805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3BCBD-9685-453C-8498-67D2C44C4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flickr.com/photos/32357038@N08/3273036564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afe.co.uk/crystal/images/lshafe/Derain_Boats_at_Collioure_Harbor_1905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employees.oneonta.edu/farberas/arth/Images/110images/sl24_images/Derain_Turning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91440"/>
            <a:ext cx="10208916" cy="694944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Fauvism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by Ashley Fifield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nimages.com/matisse/slides/40%20Matisse%20La%20desserte%20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714310" cy="5943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6324600"/>
            <a:ext cx="306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 smtClean="0"/>
              <a:t>La Desserte</a:t>
            </a:r>
            <a:r>
              <a:rPr lang="en-US" dirty="0" smtClean="0"/>
              <a:t>, 1896-97 (Matisse)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Matisse as a Fauve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672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“chief fauve”</a:t>
            </a:r>
          </a:p>
          <a:p>
            <a:r>
              <a:rPr lang="en-US" dirty="0" smtClean="0"/>
              <a:t>1905: Matisse and Derain in Collioure</a:t>
            </a:r>
          </a:p>
          <a:p>
            <a:r>
              <a:rPr lang="en-US" dirty="0" smtClean="0"/>
              <a:t>Preferred the female form (portraits and nudes)</a:t>
            </a:r>
          </a:p>
          <a:p>
            <a:r>
              <a:rPr lang="en-US" dirty="0" smtClean="0"/>
              <a:t>Felt if he intensified the color, he must reduce amount of detail (shapes and form)</a:t>
            </a:r>
            <a:endParaRPr lang="en-US" dirty="0"/>
          </a:p>
        </p:txBody>
      </p:sp>
      <p:pic>
        <p:nvPicPr>
          <p:cNvPr id="19458" name="Picture 2" descr="http://www.artyfactory.com/art_appreciation/art_movements/art%20movements/fauvism/open_window_coll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810000" cy="4667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/>
              <a:t>The Open Window, Collioure</a:t>
            </a:r>
            <a:r>
              <a:rPr lang="en-US" dirty="0" smtClean="0"/>
              <a:t>, 1905 (Matisse)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en/thumb/f/fb/Matisse-Woman-with-a-Hat.jpg/220px-Matisse-Woman-with-a-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3577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34200" y="5842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Woman with a Hat</a:t>
            </a:r>
            <a:r>
              <a:rPr lang="en-US" sz="2000" dirty="0" smtClean="0"/>
              <a:t>, 1905 (Matisse)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Matisse’s Art After 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Created simplified forms against flat planes of color</a:t>
            </a:r>
          </a:p>
          <a:p>
            <a:r>
              <a:rPr lang="en-US" dirty="0" smtClean="0"/>
              <a:t>Experimented briefly with Cubism</a:t>
            </a:r>
          </a:p>
          <a:p>
            <a:r>
              <a:rPr lang="en-US" dirty="0" smtClean="0"/>
              <a:t>More interest in sculpture</a:t>
            </a:r>
          </a:p>
          <a:p>
            <a:r>
              <a:rPr lang="en-US" dirty="0" smtClean="0"/>
              <a:t>Collage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http://ilangsquared2014.files.wordpress.com/2011/10/blue-nude-iii-matisse.jpg?w=320"/>
          <p:cNvPicPr>
            <a:picLocks noChangeAspect="1" noChangeArrowheads="1"/>
          </p:cNvPicPr>
          <p:nvPr/>
        </p:nvPicPr>
        <p:blipFill>
          <a:blip r:embed="rId2" cstate="print"/>
          <a:srcRect l="17500" t="13598" r="17500" b="15044"/>
          <a:stretch>
            <a:fillRect/>
          </a:stretch>
        </p:blipFill>
        <p:spPr bwMode="auto">
          <a:xfrm>
            <a:off x="5257800" y="1600200"/>
            <a:ext cx="2899312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Blue Nude III</a:t>
            </a:r>
            <a:r>
              <a:rPr lang="en-US" dirty="0" smtClean="0"/>
              <a:t>, 1952 (Matisse)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André Derain </a:t>
            </a:r>
            <a:r>
              <a:rPr lang="en-US" sz="3200" dirty="0" smtClean="0"/>
              <a:t>(1880-1954)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196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Born in Chatou, a favorite haunt of the Impressionists</a:t>
            </a:r>
          </a:p>
          <a:p>
            <a:r>
              <a:rPr lang="en-US" dirty="0" smtClean="0"/>
              <a:t>Parents didn’t approve of painting as profession (chose engineering)</a:t>
            </a:r>
          </a:p>
          <a:p>
            <a:r>
              <a:rPr lang="en-US" dirty="0" smtClean="0"/>
              <a:t>Met Matisse in 1899; Vlaminck in 1900</a:t>
            </a:r>
          </a:p>
          <a:p>
            <a:r>
              <a:rPr lang="en-US" dirty="0" smtClean="0"/>
              <a:t>Served in the military</a:t>
            </a:r>
          </a:p>
          <a:p>
            <a:r>
              <a:rPr lang="en-US" dirty="0" smtClean="0"/>
              <a:t>Soon after, began studying 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 descr="http://www.chinaoilpaintinggallery.com/oilpainting/henri-matisse/portrait-of-andre-de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226698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617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Portrait of Derain</a:t>
            </a:r>
            <a:r>
              <a:rPr lang="en-US" dirty="0" smtClean="0"/>
              <a:t>, 1905 (Matisse)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Derain as a Fauvist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962400" cy="5105400"/>
          </a:xfrm>
        </p:spPr>
        <p:txBody>
          <a:bodyPr>
            <a:noAutofit/>
          </a:bodyPr>
          <a:lstStyle/>
          <a:p>
            <a:r>
              <a:rPr lang="en-US" sz="2700" dirty="0" smtClean="0"/>
              <a:t>Despite enthusiasm for color, still influenced by a more ordered/traditional concept of painting</a:t>
            </a:r>
          </a:p>
          <a:p>
            <a:r>
              <a:rPr lang="en-US" sz="2700" dirty="0" smtClean="0"/>
              <a:t>Fauvist style showcased in series of London paintings, commissioned in 1906</a:t>
            </a:r>
          </a:p>
          <a:p>
            <a:r>
              <a:rPr lang="en-US" sz="2700" dirty="0" smtClean="0"/>
              <a:t>Went to extremes of intensity and anti-naturalism</a:t>
            </a:r>
          </a:p>
          <a:p>
            <a:endParaRPr lang="en-US" sz="2700" dirty="0"/>
          </a:p>
        </p:txBody>
      </p:sp>
      <p:pic>
        <p:nvPicPr>
          <p:cNvPr id="9218" name="Picture 2" descr="http://www.rosings.com/derain4.jpg"/>
          <p:cNvPicPr>
            <a:picLocks noChangeAspect="1" noChangeArrowheads="1"/>
          </p:cNvPicPr>
          <p:nvPr/>
        </p:nvPicPr>
        <p:blipFill>
          <a:blip r:embed="rId2" cstate="print"/>
          <a:srcRect l="1626" r="792"/>
          <a:stretch>
            <a:fillRect/>
          </a:stretch>
        </p:blipFill>
        <p:spPr bwMode="auto">
          <a:xfrm>
            <a:off x="228600" y="2057400"/>
            <a:ext cx="45720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Collioure</a:t>
            </a:r>
            <a:r>
              <a:rPr lang="en-US" dirty="0" smtClean="0"/>
              <a:t>, 1905 (Derain)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rtage.org.lb/en/themes/arts/painting/20th-century/fauves/londonbrid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088" cy="603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London Bridge</a:t>
            </a:r>
            <a:r>
              <a:rPr lang="en-US" dirty="0" smtClean="0"/>
              <a:t>, 1906 (Derain)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Derain’s Art After 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581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Experimented with cubism</a:t>
            </a:r>
          </a:p>
          <a:p>
            <a:r>
              <a:rPr lang="en-US" dirty="0" smtClean="0"/>
              <a:t>By the 1920s, style was increasingly Neoclassical</a:t>
            </a:r>
          </a:p>
          <a:p>
            <a:r>
              <a:rPr lang="en-US" dirty="0" smtClean="0"/>
              <a:t>Destroyed many fauvist pieces; rarely dated paintings and changed the ones he did</a:t>
            </a:r>
          </a:p>
          <a:p>
            <a:r>
              <a:rPr lang="en-US" dirty="0" smtClean="0"/>
              <a:t>Theatrical design</a:t>
            </a:r>
          </a:p>
          <a:p>
            <a:r>
              <a:rPr lang="en-US" dirty="0" smtClean="0"/>
              <a:t>Book illustrations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8194" name="Picture 2" descr="http://books.simsreed.com/stockimages/sized/36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887712" cy="3474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533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 Nez de Cleopatre</a:t>
            </a:r>
            <a:r>
              <a:rPr lang="en-US" dirty="0" smtClean="0"/>
              <a:t>, 1922. Written by Georges Gabory.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Maurice de Vlaminck </a:t>
            </a:r>
            <a:r>
              <a:rPr lang="en-US" sz="3200" dirty="0" smtClean="0"/>
              <a:t>(1876-1958)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Served in the military</a:t>
            </a:r>
          </a:p>
          <a:p>
            <a:r>
              <a:rPr lang="en-US" dirty="0" smtClean="0"/>
              <a:t>Was a competitive cyclist, musician, actor, and novelist</a:t>
            </a:r>
          </a:p>
          <a:p>
            <a:r>
              <a:rPr lang="en-US" dirty="0" smtClean="0"/>
              <a:t>Self-taught artist</a:t>
            </a:r>
          </a:p>
          <a:p>
            <a:r>
              <a:rPr lang="en-US" dirty="0" smtClean="0"/>
              <a:t>Liked to boast about his contempt for museums</a:t>
            </a:r>
          </a:p>
          <a:p>
            <a:r>
              <a:rPr lang="en-US" dirty="0" smtClean="0"/>
              <a:t>Met Derain in 1900 (introduced to Matisse)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i="1" dirty="0"/>
          </a:p>
        </p:txBody>
      </p:sp>
      <p:pic>
        <p:nvPicPr>
          <p:cNvPr id="8194" name="Picture 2" descr="http://l.yimg.com/g/images/spaceout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-5791200"/>
            <a:ext cx="4743450" cy="6134100"/>
          </a:xfrm>
          <a:prstGeom prst="rect">
            <a:avLst/>
          </a:prstGeom>
          <a:noFill/>
        </p:spPr>
      </p:pic>
      <p:pic>
        <p:nvPicPr>
          <p:cNvPr id="8196" name="Picture 4" descr="http://l.yimg.com/g/images/spaceout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-5791200"/>
            <a:ext cx="4743450" cy="6134100"/>
          </a:xfrm>
          <a:prstGeom prst="rect">
            <a:avLst/>
          </a:prstGeom>
          <a:noFill/>
        </p:spPr>
      </p:pic>
      <p:pic>
        <p:nvPicPr>
          <p:cNvPr id="8198" name="Picture 6" descr="http://farm4.static.flickr.com/3302/3273036564_ac779ea9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676650" cy="476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/>
              <a:t>Portrait of Vlaminck</a:t>
            </a:r>
            <a:r>
              <a:rPr lang="en-US" dirty="0" smtClean="0"/>
              <a:t>, 1905 (Derain)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Vlaminck as a Fauvist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78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Impulsive style</a:t>
            </a:r>
          </a:p>
          <a:p>
            <a:r>
              <a:rPr lang="en-US" dirty="0" smtClean="0"/>
              <a:t>Short, choppy brushstrokes</a:t>
            </a:r>
          </a:p>
          <a:p>
            <a:r>
              <a:rPr lang="en-US" dirty="0" smtClean="0"/>
              <a:t>Like other Fauves, not all use of color was “pure” (example: </a:t>
            </a:r>
            <a:r>
              <a:rPr lang="en-US" i="1" dirty="0" smtClean="0"/>
              <a:t>The Red Trees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Experimented with pointillism</a:t>
            </a:r>
            <a:endParaRPr lang="en-US" dirty="0"/>
          </a:p>
        </p:txBody>
      </p:sp>
      <p:pic>
        <p:nvPicPr>
          <p:cNvPr id="7170" name="Picture 2" descr="http://free-wallpaper-backgrounds.com/direct/1024x768/Art-Paintings/V/Vlaminck_Maurice/Vlaminck-Maurice-Portrait-of-Derain-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621186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01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/>
              <a:t>Portrait of Derain</a:t>
            </a:r>
            <a:r>
              <a:rPr lang="en-US" dirty="0" smtClean="0"/>
              <a:t>, 1906 (Vlaminck)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Experimentation in all areas</a:t>
            </a:r>
          </a:p>
          <a:p>
            <a:r>
              <a:rPr lang="en-US" dirty="0" smtClean="0"/>
              <a:t>New art styles evolved rapidly</a:t>
            </a:r>
          </a:p>
          <a:p>
            <a:r>
              <a:rPr lang="en-US" dirty="0" smtClean="0"/>
              <a:t>Continued pressure to be part of an artistic tradition</a:t>
            </a:r>
          </a:p>
        </p:txBody>
      </p:sp>
      <p:pic>
        <p:nvPicPr>
          <p:cNvPr id="5122" name="Picture 2" descr="http://www.scribas.com/files/images/paris-france-1900.jpg?1259169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5317215" cy="4023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Paris, 1900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The Red Trees</a:t>
            </a:r>
            <a:r>
              <a:rPr lang="en-US" sz="2000" dirty="0" smtClean="0"/>
              <a:t>, 1908 (Vlaminck)</a:t>
            </a:r>
            <a:endParaRPr lang="en-US" sz="2000" dirty="0"/>
          </a:p>
        </p:txBody>
      </p:sp>
      <p:pic>
        <p:nvPicPr>
          <p:cNvPr id="3" name="Picture 4" descr="http://4.bp.blogspot.com/_Yg3lYRZvzTo/TP-zy03ElPI/AAAAAAAAA-4/cDqwIZOXXco/s1600/vlaminck-landscape-with-red-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206615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Vlaminck’s Art After 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Influenced by showing of Cezanne’s work</a:t>
            </a:r>
          </a:p>
          <a:p>
            <a:r>
              <a:rPr lang="en-US" dirty="0" smtClean="0"/>
              <a:t>Introduced darker shades into overall tone</a:t>
            </a:r>
          </a:p>
          <a:p>
            <a:r>
              <a:rPr lang="en-US" dirty="0" smtClean="0"/>
              <a:t>Moved to the country to paint landscapes</a:t>
            </a:r>
          </a:p>
          <a:p>
            <a:r>
              <a:rPr lang="en-US" dirty="0" smtClean="0"/>
              <a:t>Eventually moved away from Cezanne’s influence, to more Classical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 descr="http://t3.gstatic.com/images?q=tbn:ANd9GcRSGrtW_RG1DnQKjT8kngD-_I6KrB-oasHAqewl1ssh9GfBzRAI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03144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816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Self-Portrait</a:t>
            </a:r>
            <a:r>
              <a:rPr lang="en-US" dirty="0" smtClean="0"/>
              <a:t>, 1910 (Vlaminck)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 Draws to a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Lost momentum by 1908</a:t>
            </a:r>
          </a:p>
          <a:p>
            <a:r>
              <a:rPr lang="en-US" dirty="0" smtClean="0"/>
              <a:t>Environment of experimentation also meant styles quickly developed, then were often quickly modified or abandoned</a:t>
            </a:r>
          </a:p>
          <a:p>
            <a:r>
              <a:rPr lang="en-US" dirty="0" smtClean="0"/>
              <a:t>Nearly all of the Fauves branched out from Fauvism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 descr="http://www.rosings.com/derain2.jpg"/>
          <p:cNvPicPr>
            <a:picLocks noChangeAspect="1" noChangeArrowheads="1"/>
          </p:cNvPicPr>
          <p:nvPr/>
        </p:nvPicPr>
        <p:blipFill>
          <a:blip r:embed="rId2" cstate="print"/>
          <a:srcRect l="2041" t="1572" b="2516"/>
          <a:stretch>
            <a:fillRect/>
          </a:stretch>
        </p:blipFill>
        <p:spPr bwMode="auto">
          <a:xfrm>
            <a:off x="4800600" y="1447800"/>
            <a:ext cx="3656534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617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Paysage a Cassis</a:t>
            </a:r>
            <a:r>
              <a:rPr lang="en-US" dirty="0" smtClean="0"/>
              <a:t>, 1907 (Derain)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Fauvism’s Influence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impression on artists, from many different countries, that were drawn to Paris during period of development</a:t>
            </a:r>
          </a:p>
          <a:p>
            <a:r>
              <a:rPr lang="en-US" dirty="0" smtClean="0"/>
              <a:t>Liberated use of color for future movements</a:t>
            </a:r>
          </a:p>
          <a:p>
            <a:r>
              <a:rPr lang="en-US" dirty="0" smtClean="0"/>
              <a:t>Freed painting from serving symbolic or narrative ends</a:t>
            </a:r>
          </a:p>
          <a:p>
            <a:r>
              <a:rPr lang="en-US" dirty="0" smtClean="0"/>
              <a:t>Extended boundaries of representation</a:t>
            </a:r>
          </a:p>
          <a:p>
            <a:r>
              <a:rPr lang="en-US" dirty="0" smtClean="0"/>
              <a:t>Techniques adopted and developed by German Expressionists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Wild Beasts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Salon d’Automne in Paris (1905)</a:t>
            </a:r>
          </a:p>
          <a:p>
            <a:r>
              <a:rPr lang="en-US" dirty="0" smtClean="0"/>
              <a:t>Term “fauves” (wild beasts) first used by art critic</a:t>
            </a:r>
          </a:p>
          <a:p>
            <a:r>
              <a:rPr lang="en-US" dirty="0" smtClean="0"/>
              <a:t>Most wanted pleasant or subdued scenes for wall art</a:t>
            </a:r>
          </a:p>
          <a:p>
            <a:r>
              <a:rPr lang="en-US" dirty="0" smtClean="0"/>
              <a:t>Found paint application unpleasant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 descr="http://www.salon-automne.com/wp-content/uploads/2011/12/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284509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Movement (sort of)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based on a series of friendships</a:t>
            </a:r>
          </a:p>
          <a:p>
            <a:r>
              <a:rPr lang="en-US" dirty="0" smtClean="0"/>
              <a:t>Never used term “fauve” themselves</a:t>
            </a:r>
          </a:p>
          <a:p>
            <a:r>
              <a:rPr lang="en-US" dirty="0" smtClean="0"/>
              <a:t>Differing styles</a:t>
            </a:r>
          </a:p>
          <a:p>
            <a:r>
              <a:rPr lang="en-US" dirty="0" smtClean="0"/>
              <a:t>Connected by common techniques and concepts</a:t>
            </a:r>
          </a:p>
        </p:txBody>
      </p:sp>
      <p:pic>
        <p:nvPicPr>
          <p:cNvPr id="20482" name="Picture 2" descr="http://t1.gstatic.com/images?q=tbn:ANd9GcRvB4JFSERJ8tYhWSkBkb-BCia-zvD1arfmVhDa2n-BSEXjXzD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2132016" cy="2651760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T189EGF7zeejBtrjaAZya9eFYnkPxMK4zzvFMiGviNZcLxC_Tv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0"/>
            <a:ext cx="3198343" cy="2011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Reclining Nude</a:t>
            </a:r>
            <a:r>
              <a:rPr lang="en-US" dirty="0" smtClean="0"/>
              <a:t>, 1906 (Vlaminck)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15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Gypsy</a:t>
            </a:r>
            <a:r>
              <a:rPr lang="en-US" dirty="0" smtClean="0"/>
              <a:t>, 1906 (Matisse)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Exaggerated, vibrant color</a:t>
            </a:r>
          </a:p>
          <a:p>
            <a:r>
              <a:rPr lang="en-US" dirty="0" smtClean="0"/>
              <a:t>Use of contrasting colors to create volume and structure</a:t>
            </a:r>
          </a:p>
          <a:p>
            <a:r>
              <a:rPr lang="en-US" dirty="0" smtClean="0"/>
              <a:t>Broad brushstrokes</a:t>
            </a:r>
          </a:p>
          <a:p>
            <a:r>
              <a:rPr lang="en-US" dirty="0" smtClean="0"/>
              <a:t>Moderately thick paint application</a:t>
            </a:r>
          </a:p>
        </p:txBody>
      </p:sp>
      <p:pic>
        <p:nvPicPr>
          <p:cNvPr id="18434" name="Picture 2" descr="Derain_Boats_at_Collioure_Harbor_1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956191" cy="3931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Boats at Collioure Harbor</a:t>
            </a:r>
            <a:r>
              <a:rPr lang="en-US" dirty="0" smtClean="0"/>
              <a:t>, 1905 (Derain)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Simplified drawing</a:t>
            </a:r>
          </a:p>
          <a:p>
            <a:r>
              <a:rPr lang="en-US" dirty="0" smtClean="0"/>
              <a:t>Solid planes of color</a:t>
            </a:r>
          </a:p>
          <a:p>
            <a:r>
              <a:rPr lang="en-US" dirty="0" smtClean="0"/>
              <a:t>A source of light</a:t>
            </a:r>
          </a:p>
          <a:p>
            <a:r>
              <a:rPr lang="en-US" dirty="0" smtClean="0"/>
              <a:t>Subject matter:</a:t>
            </a:r>
          </a:p>
          <a:p>
            <a:pPr>
              <a:buNone/>
            </a:pPr>
            <a:r>
              <a:rPr lang="en-US" dirty="0" smtClean="0"/>
              <a:t>  - portrait       - still life</a:t>
            </a:r>
          </a:p>
          <a:p>
            <a:pPr>
              <a:buNone/>
            </a:pPr>
            <a:r>
              <a:rPr lang="en-US" dirty="0" smtClean="0"/>
              <a:t>  - landscape   - cityscape</a:t>
            </a:r>
          </a:p>
        </p:txBody>
      </p:sp>
      <p:pic>
        <p:nvPicPr>
          <p:cNvPr id="17410" name="Picture 2" descr="http://3.bp.blogspot.com/-y0v0_gGU5dQ/TkdEYggkwAI/AAAAAAAAAK0/RLJpC_4G1M0/s1600/Matisse-Henri_Portrait-of-Madame-Matisse-Green-Stripe_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852827" cy="4846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Portrait of Madame Matisse/The Green Line</a:t>
            </a:r>
            <a:r>
              <a:rPr lang="en-US" dirty="0" smtClean="0"/>
              <a:t>, 1905 (Matisse)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Behind the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as the subject (independent of natural appearance)</a:t>
            </a:r>
          </a:p>
          <a:p>
            <a:r>
              <a:rPr lang="en-US" dirty="0" smtClean="0"/>
              <a:t>Art as vehicle for artist’s emotions</a:t>
            </a:r>
          </a:p>
          <a:p>
            <a:r>
              <a:rPr lang="en-US" dirty="0" smtClean="0"/>
              <a:t>Not just piece of art, a journey</a:t>
            </a:r>
          </a:p>
          <a:p>
            <a:r>
              <a:rPr lang="en-US" dirty="0" smtClean="0"/>
              <a:t>Painting autonomous creation</a:t>
            </a:r>
          </a:p>
          <a:p>
            <a:r>
              <a:rPr lang="en-US" dirty="0" smtClean="0"/>
              <a:t>All pictorial elements realized with color</a:t>
            </a:r>
          </a:p>
          <a:p>
            <a:r>
              <a:rPr lang="en-US" dirty="0" smtClean="0"/>
              <a:t>Not represent perceptual world, take viewer beyond reality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n-US" u="sng" dirty="0" smtClean="0"/>
              <a:t>Artists:</a:t>
            </a:r>
          </a:p>
          <a:p>
            <a:pPr>
              <a:buNone/>
            </a:pPr>
            <a:r>
              <a:rPr lang="en-US" dirty="0" smtClean="0"/>
              <a:t>- Gustave Moreau   - Van Gogh   - Cézanne</a:t>
            </a:r>
          </a:p>
          <a:p>
            <a:pPr>
              <a:buNone/>
            </a:pPr>
            <a:r>
              <a:rPr lang="en-US" dirty="0" smtClean="0"/>
              <a:t>- Seurat</a:t>
            </a:r>
            <a:endParaRPr lang="en-US" u="sng" dirty="0" smtClean="0"/>
          </a:p>
          <a:p>
            <a:pPr>
              <a:buNone/>
            </a:pPr>
            <a:r>
              <a:rPr lang="en-US" u="sng" dirty="0" smtClean="0"/>
              <a:t>Movements: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Impressionism   - Post-Impressionism</a:t>
            </a:r>
          </a:p>
          <a:p>
            <a:pPr>
              <a:buNone/>
            </a:pPr>
            <a:r>
              <a:rPr lang="en-US" u="sng" dirty="0" smtClean="0"/>
              <a:t>Different Cultures: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African Sculpture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Henri Matisse </a:t>
            </a:r>
            <a:r>
              <a:rPr lang="en-US" sz="3200" dirty="0" smtClean="0"/>
              <a:t>(1869-1954)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Studied law</a:t>
            </a:r>
          </a:p>
          <a:p>
            <a:r>
              <a:rPr lang="en-US" dirty="0" smtClean="0"/>
              <a:t>Began painting at the age of twenty</a:t>
            </a:r>
          </a:p>
          <a:p>
            <a:r>
              <a:rPr lang="en-US" dirty="0" smtClean="0"/>
              <a:t>Sculptor</a:t>
            </a:r>
          </a:p>
          <a:p>
            <a:r>
              <a:rPr lang="en-US" dirty="0" smtClean="0"/>
              <a:t>Studied under Moreau</a:t>
            </a:r>
          </a:p>
          <a:p>
            <a:r>
              <a:rPr lang="en-US" dirty="0" smtClean="0"/>
              <a:t>Focused on tradition (accepted styles)</a:t>
            </a:r>
          </a:p>
          <a:p>
            <a:r>
              <a:rPr lang="en-US" dirty="0" smtClean="0"/>
              <a:t>Found moderate success</a:t>
            </a:r>
          </a:p>
          <a:p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28194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i="1" dirty="0"/>
          </a:p>
        </p:txBody>
      </p:sp>
      <p:sp>
        <p:nvSpPr>
          <p:cNvPr id="21506" name="AutoShape 2" descr="data:image/jpeg;base64,/9j/4AAQSkZJRgABAQAAAQABAAD/2wCEAAkGBhQSERUUExQVFBUWGR4aGBgYGBocGxwaHR4aHR0bHBgYHCYgHR8jHBwaIC8gJScpLCwsHB4xNTAqNSYsLCkBCQoKDgwOGg8PGiwkHyQsLCwsLCwsKSwsKiwsKSwsLCwsLCwsLCwsLCksLCwpLCwsLCwsLCksLCwsLCwsLCwpLP/AABEIAMUBAAMBIgACEQEDEQH/xAAcAAACAwEBAQEAAAAAAAAAAAAFBgMEBwIAAQj/xABBEAABAwIEBAMGBAUDAwMFAAABAgMRACEEBRIxBkFRYRMicQcygZGhsULB0fAUI1Lh8TNichWSskNTcyQ0Y4Ki/8QAGgEAAwEBAQEAAAAAAAAAAAAAAQIDBAAFBv/EACsRAAICAgMAAQMDAwUAAAAAAAABAhEDIRIxQVEEEyJhgeEyQvAjcbHB0f/aAAwDAQACEQMRAD8A5/j8VuVoA6Sv9K7cW44QHChSeYVrPxEmAeldOE9a+pVHSsvFPsvzZKpAA5VWUb719WD+/wC1QKPwo0BEOKdgbUCxi+cfX86LYhd4Bmg+PSQDvvTI5gV03rkmvqga5IqiFs+kxVpCxVOCetTtyKDCj7mC7j0/f2q/h/8A7UD+o97XWOdv80NxO++w/Wmh7BJGDYmQopFrG4kyfrb06TQ8G9KPBaVDHMnlKuX+xR/Kv0K0mAJrEOH25cahRlPlBBAMlMqEi+xifX1rTsszhZGlySCo6VGyk9AoQJ81kixiJkhUZeal2NOJJkODQW9O5KlqEwJ867xv0+VKvs4Z0HFOueVLqwtBM3gufYEU35ONGGSsAHyfhBmbmwjmetprH1+0B0lSHkgoIA0p8pTBBiNjEQRb1tV4rdiN6o1ZnNG8Q6IJsCIMFKh/VAHpeYFZz7WcItTrCQJV/MsOmpNh0Hau8jz4POJThtfikx4ZBKrm/Yjck8rzTNxKyh7McMFaXUNMq/iEohUKOwVBtcg3jYdaMtbQteGMjDK1BMeZWwpqyzg1LZC8UtITuQD6TJIPcWv6U1cfcOMMt/xOGGhSCkFIPlKSYmCJmYkk9bVn2ZYt5yNZJTb0vcfc0rbpDxgmNWFx2CwiFaFBKttYSFLPSCQYA6AfarDXE7rg1NPv23v4gM8vDUBAG1gKWsvyxK4Ckau5k+m/2qvmbYZcgS04k2UkmCPj8LU8Mi6GnBob8tzFbjgSQNSyAlTZhKj0IPuna1tjVfjTJVLRKkqDqYI8vvDaxG8npfbtQjBcQpcBbcKUKMDxAmJsBKwDeDz6Uxp4qJbLSMSAopsqBfTcnURCSRYD78qyaSsnTZnTaIJBkGdue+xqdI/2q9aKs4NKSTr1TuTf5xvUyEpAJTpJ3mDb6/u1Z3lj/iKRxsFsYhIHuma+qWO49TV5aCdheY8qSZPS/PtUacOVCxIP/Hp8a77kBuEis8iBMARyJk/KuX/9Jy//AKg+Nlc+3TvU7uCUrcknsBf1n0rnH4VSMOSoRqdkfI/Tf9xSKaclTBKDSsFhdSJ33qBJqVCq0mezRnBNc6o2quvGJN0mQeYSr99q4Us9Lel6VRGZZU/1qNaxHKq4dtzJnnb71Etce8QB3t9TQaCivi1xJ2+FC8wdnb7V9xOYlf8AppEDdRUCJ6AA3/xQ/EOGL2O26f70vJJ0PxbVkCzUJVXCyoyQfqKraz1+tUUkSdovg2qVtM8qF6z1+tSF9Q5/WuZyZfxKPMfQfemjMDGAwoFrEnbnPSlBpZIkmTIpmxbZGFwwIjyE+oKjf6/Sihmzr2cqP/Ukif6q37GYdME6QTvtzE1+fvZ0Ac0STMDUbTyI/Wtv4o4kawzMrIUtchDYUkLWdjpCiJgGTUmk7A/BR4q4jfwWHZGHRrLioOpJKEymSiRGxO/+0zzrPcpWl59SFJQjxSfEUElX4t0I3JGrYXgGOtNSvaQZCfBBCiUjzzquU7AQQQORIkwJiT9wnBiy6HG2W0pJOmfdQPOD5BGoKhMyZHIpoKooamw3wnl6WXXH/FLzikFJDuoOJUPMdSlHYjqAdjvqqnwpgkNYl/FK1rU8Vgk+7pWrUYEXhQiZv8bFcuzFZKi83pXcKTcwpRHlCjMJAgDcWkVdzUEAFKkEkeYmQbC0D4CSbT60HYaXov59wzisUw423oCSSUSoyrQZCdvlJ5cokpGW4eQUuhRU2oIJmRqkgbb7ET6etNGI4xeQlKcPpLiiQQqDAgFJEW5nfoRApTCv4jGha1CVuypMkAKGwnpISBtO1DTVMZNp2dvvhpxRKnE6VQkJFpPUCLW370YVgFYtvU/A3IUAAQPQfpRDNUYd1yWilRKT5gCIIPWIPp60KwjTiXVJKiR9+tKyu3dijmmTqaWAhRM9qqYV9WsJVJG0c5mnPOWB4iEjrsN79uVAcfi2Q5ATIAhak/1duRA59z2vZOzO0lsoPpgxH51HJ5Cu3n0i6TPwNvnXKcYDYGRROqz4Xj1Pzr4nEEGQSPQmpCgd9q5UPhempMm7RInMXP8A3FA+p5bfKvruLWqylKV6kn971XFda67igWz5or7pvXiqvaedNQBz4wYCcQopBSCTYGBsJMDrNLymCbkr/wC40zcYJ/mx3/SfpQJ60XqEH+JeXZU8FR5q+ZqhmQiBJM9TRpAtykmg+YI8x2tanFfRLhU6WUxad/oajxnu1Ywih4N4+vWKr41dqzr+r9zR/b+xTw5g9bGqZq0g/nVRJrQuzLLpHYr6BXCTXaTRFQQwo8ijPMfrTDmmJ/8Ap8MJ/wDT/v8AnSxgleUjv+lF85Xpaw6eqPyT+Y+1P4NfQc9mfDrmIeecBQEpSUGVQrzkXCRyABva8CnvE+zcOOalvulEaQnV+E+8DePNYWg+UVnnsxwBfxoQlxTcoUVFBIMWMW5ExWh8TZe6yk/zVlCBJJKtlAiwAOxEzPXbeouuxrfSAvHDKUMoeYQ6RhFABakED3oCQdQJAUbqHPrN/O417ENoW06prU2CYUJ5fiGxBESOt7TBTh3ipnE4YI1AqQmFpVAm24SBsf7bigGO4LOJfUW3FtNDzOKF0pWTAkkiIQqTHKetFLWzuW6KuTe1FSVFL6S5ufEBGoEFR0xsU7CdwAK7f46cxfiNNoSBCgVmR5IgqMxtPr60HzDhtOFxAaKkkEAagbHvygQRaSbd4pqyXAsMsBpChqVJKiCNSrGCYJg+6K6fTaOimRZZlwUoKP4UhAgCACdRsLCTG39O14obxvlYZeBQmQpOokSRqkBW3ux/UefemlLyWrKTAmAokbQP6Rv5km560p8TulSytSpA5HeO14I/OsGFvlTLTXwQYDMXMSUMrWqYjy7rA2k7iLzHIdqmxGaaSUpkmYAvPqPlc+tJ2NzIpKSglKwZ1JMQdxp6R1oc7i3FGStRJvM1tUeTsSWTjoZc4zfwphUvG1tkD8jQXAsatzE0PSgkyTRzDqCUg8xtTS0tC4/ylb6PLZAkVQKQFdqldxck86hCudCKa7HnJPotMrtBg966WjeqxcvUzavL1v8Av99qaIk6ZxFfAKmXtUEVQkfTUmq/xqua6Kr0TjQ+MD/NSet/uPyFL7qpmd9quZhngxBNilSYlNj/AFXBBvf0qlIMc7xWWFpUzQ0fFKuLUCxrhKjRvHgJSSCNrUvukCY+1UQjCWHV/LT6duRv96gxLerY/bpUWGZK0i5ttHKuXMuPPV9anqzRxk10Qjym/fnVLVer/wD02ev1qrisGpB8wiqRaM+THJK2iNNdj41EBRVjh95SQoJsdpt99h3prS7IpN9EeATb1NEeISdLB/2fmKYMr9ny0o8R5aEpbKS4kg6tJMkoiyoBF5jfkLk+J+F8EcL4rTyx4O6VKCpSTy8og3HpU3ngnxvsv9uSW0Qew4E45w9GTP8A3J/SmP2i5s9iHhgmtYEnWpA3SRdO4HSb9udw3s7zTCYZ0LT/ACy4NBUpXlNxuCLeaLzHw20DKeH1eI88uJd06dVzpi5Ok2mwieV94pJSvoCSq2Y5i+GXsP5kLhA8viIJAmCefmixG2+01pvsdBOXEkky6vczyR+dFeIMtbZy19C9JhpV4AEpSpQgfskze9UfZFbLGwY99z4+YiqLYr/QTva9kXglLyICFqiBuFab/AwLTY6tppU4NdWpYSVGEnVJUZtZIF9pM+sVrftdwgXlrhtLakK+uk/+VZVwzlTzeHXjNKSwF+Gu8K2BkCNhKee/KufQYP8AJGgZ1iVO5el1KZUlPITMdfhFZrmGYq8PzRqVsBsB8edP3C/FiGZ0wtJPmSTCkzFo/O4PUUi8f5g29jgGkJbb0idKYlRkkkddh8KlFVotLTtCwozc86jIvREYAHZY+Ir6MqMe8k0/3IivBN+FJETUyZWQBVpOVnmR9atMMBAt86Lmq0NHDK6ekQoy8RVTFNQbbUTdxFqFuLk0kHJ7ZXNGEY1E4bTVhCr1XmpWVX+lVMq+CVaqhKqkNhUZqpI6Ka50XrsGukRNE4b28K2iYQCepH5ntUC8tQq6ZSeqdvnFUHM6E21kT0SPqZqu5nsDytoP/wAhKh8rCsf5HpPJjS6Is0SQrcqHX52kWmhah3q69mzjxPiHUAPJAACbjYAcwI+XSqTgmrK0tmKTTdosYBxweVAm/f8AKrasW8CNQT8U/qapYhJQ2hQJlWqRMQQY/SoP4hwiZWfX+4pONlll4qnYeTm60i7bQ66UX+WuKEZnjFOc7dCAPsK+YbD4h5QaClXMQTAv69zTPgfZg9MPOhAI8sIW4VWnyhO8czsK5QUdizzSmq3Qo5XpLgCtukgT2BIN+lH1PLW6hbwLbBUEnTdIAIlIIkSNI+IBvamdn2SklXviLJVCU8hCtJEneeWxpoy7hktNutEpdK7jUBJOkyFBI2lSlbW1WmBTSVkoaKWJyLD4lnRhfKtKSU6FqUdvxAmCCSJsPvWfYPEOJW41iAE6U6Sgne/KxnrNp68iezHIHGFQhl1BSRdtflvG1jPcHpcUCzRtx55TjqVBfOBEDkICbVmx4pRtN3/yaW7plB8IbWPDJg9eRtYVq2Q+01aWoxKNSuSgUpnsU9r3/S6DheFluaQ3h3iZ3Vq7SdgKeMj9nKVQXEC24K1GN4gT6b07vxk5NVVEea8TqxqVJQsjUhzWyUAyzcakuKETETAnfomV/LeNVYXBIwyHC2pJJUYMiSSRbYTfny7ya4veGGS8GQnUoaUybIbCQVQAYlSoPr1kCkjBOMrYSlREk3k3knf60J5OK/8ABoQ5fyGsfxC8ME6y674qcTpUmSSU6VSo6j1IFu3KquU5m5/Bfw0kMlSipOnczPvEXsALVG5gEhKUKUrSmQk2kSSefKTXf/V0oaLWv3QUkEE9duUzepRzOcaiUnh4NOQsYrW0vUhRA2SoSLD97UPxDqlLKlGSe35Cn1nF4dbJStTZQYTANwTYHTuDznlz50M4k4DXg1edWpBJ0qAO1oJB23FaMeS1tUZ8kKemKrbnerCMQetMjfCTaUNuEqPiNhaZA0m8LuOQlPzqNzKkC+kETEfpWjhyJxbXoGRiVV345POjIyNKhaQeXMfGhGKwqm1aVCDSShxKqbfpw4qPWq1dLTNckUEqBJ2e08q+7A+n5V8q3kmVKxT7bKJJUQCf6RzV6ATvTIm3RLmGXqZWUKMkAHpYibg9NvhVNVbNxHwG3jkNltYZeQkpBKSULAiAo7zbcTubVkObZc7hXlMvo0LHxBHIpPMHrRjKxHogFdgVHFSU5xoGUezU4hPiKeCL2ASSZ7mR2oqPY20okrfdPQeUH5maL5BiSCsqskuFPYAbff7UyeGvkpJ9Qfy/SssuS6KXYrt+zDANjzpXAuSXDFuptH0qLDcFZQonSAqP/wAjkfOYplzHAqUglQaVA22J7alA6fXlJpObzpbTnhHDEf1eGpSh128KNo5z86SLl6MlY5ZZwvg0AeG00ekX+pokrIWP/ZbuOSEj6gTSll3FXhn/AEXE296T1gykIt1nt8KZmM4S9IafQVATHQdYBSr50y/UEk0CM/yxphGpDSAUoV4ZIMIcIASpUTI7m4BN6UMKjMsOgQyy8mwC1nzajJIBCgQNRIvaw2pq4sydx9TSS6RCFqIEAapQEzqnqRPInvRPIMCBhWxJXAspR8xEmCSQDta97Cnr1B8Fp/EY8sNKUyhDiiqQkqgIGnTCSYJ3PvgDY9xuWYTGuup8TUEA3S0dBAjfqTPeLXG9OWY4UqIlSkpSOUfKY2oWzhglQTrIEjUoKurbfvytTJnIN5Nh3mGUoWNa+uokkGTEkeYiw9Bz5q3GacUt9laHGAgkBOoEqBUU+9YgJ2iOpmhWf8fPNP6EKBm0GQLxz3SRfbvPKg2ZZ04t/DB17wwo6iVGyYKd4NvdImKDiN7bNpZ1FCQtQK9ICimY1Rcidr8qpv5KnSoBa0lYgkG5PW25pYzPipo4plKC8oBYUpLYMmUjSTPvJM3SbkXB63uJOJW0pLLbhDpi6R7twb6oExunf50jaW2JxfhkPGLpS+614qnAklIVMgCQdBmSdMRc8qZM94fT/BttsKQlNtUhJmR72qJ72NUuIfZ85r8Rt9txLkk+IopI53UqxkyLm3M86DYfKMYA0nS4ppZgeGsKG/uyhRCT2PWo5MbnxlF1W/8Ace10D8swSlYpDLiyUlUEjaACdyQOXW1OLWcHCPKbVhkMzsRfxGyJRNyD5b6hvMG9fG9aQpK8KsISJMo90CbnqJoFxBhy4pr+FJUSmEJbbVqUNS7yJKiPdJF7cuZj/qpxlGh5LhtOyvjMEz/1H+WShvUFKIE6byQANo7dorR834pgNMFCXfEEIcUII5DUAm8WuN5HxQ+GMgeSoLcaCQZ/1CAr4IUQfmPnT9k/DqXnWnFSpSCPD5JATcqjpsL7X5kVzjJZEvKFVcG/TrirKinB4bDgp1oacFoEqCm7JE9QbenM0gaokKBSoWgi1t97zWvcWYZtTSVKShZZWlRSYuNV0wbXIHypN4x4YXiFePhEggAamphYMb6Sd+03rbGdCcdCvhMVNxf03q3jMKh5ICrGbE2MWoIrDOaHFA+GW7kEQSZiINxzonlLp0tqmTp59RO3aBTN2KtMB5tlhaBO4B3G3z60IViu3zrdsjyxCsLrWkEOASCARHp8/nQDFcL4UOT4CR2SOnbakpWBt/JmOV5Y9iVhLaSZ57JHcnlW0cGcEIwjZPvOK95RG8XgD+kH5/KuMtbbaSNCQk9J/IbUy4DEqXcDVa5kQP0pMkuPYFH0mS5EDYCxAj4GOY9NqWfaPwyMbh/KB47cqQeZH4kz3F/UCmB7EEHzAJPzHPf1qVnSeU9D0/dqVL1HP4Z+aWyUkpO4tVhKqZ/afw/4GKLiBCXL2/qm/wBfy60rtGRV1sXo2PAtEsmfxLUfgIH5Ufy3MpRJPmTZQ/P40IyTz4cR1V/5HfvVLHAgqIJHI/H/ACazXZWt0c4XHYhx/E6lrkKKUJIhIRZSbA7Rcx5jp5GjTGUao8QuKPMg6JPfSfpSU7w1iwfFaWuT/S5eOQg/SrGHxGbpN1lX/wAjaNh3gU/KPYHF+DSvKFFwaZbQBvrJP/b7pHK+1DeIckS22HUrAxST/KWmGysi8KvEECCZiB6Cg2bZ/mLKdTrzSeSQlIkm21jt++VQ8PqxGLcSoYhevUbjSrQACRqCk6TzNuYTedjyXgVGXpoj+LUshS0lKktucjz0yYInaKIYHE+RMRyv8Ky/2vYxTaMM2p1TqpJUpUCTbkNrwduVFuHOPkDDMpcBKtABV1N+XpHO9TnNQVyKQxSy6groYs2z5hhfhuOFSl20pAJExEmRG471RzTEuJT4yUeI2IUtAjXoNzCfxQDcdvWlx5tt1RU42pLqiVFSZWCCSQRpEmx5gem1H8M5CAZWUmQQWlJj0JsU33IF/Sk+42+g8EhaxfDM4yAjWnWYXyIBAMlR/DBt1BHKKIvZKw6sF0bAhNgQDMztcE8tqo4dLyW1NNFSWi7ZTmvSHJlwAA3BgSCeZtcQXxDpw6EuYlxpKNvKhUk9hq7H5Gjkc/7Q9hdjDoYZUtCUlaUlREWkAmbG80h5ZlT2YJ8cHUvUbWmbEmFW57inLK+N8OW9LTeuEyQTBI+sn92oZk2LSy44sNKbaVJCS8lMA/0lRSY2N/hUcsuS7OUGiR91SGCziUgFQ8hkJINzIBG/xpQby1lpyAs+ITBuB06c787U2Z2yy8kFCllYJ8gdS52BlVhsPdneqvDHB8OfxD+6bpTIF9wSRGw5UuKM17obRUzDhsh1IViVJK1aCPEuDbykEjdOwiDtfaq54WQlSU+M60kpgaFSY1qAQIE3I2OqD8qv8RZclzGMuImVrkgEEHw4IMdZif71dexiUvNlbYWktqlPJSNZAueaZnnJHStglW9lDEcOM4RYLpeWrkHFJj1Plg7AfHlSpg80ffWXVPO6xaQsp0i8JGmNIFOHEuAOoPskPNlC4bclUxKikEHXqTuZOx3MwVTCZD4b0pWEIPNUkAidSdQFyImIBuLUma1B12V+ncVkXJaLOJzLEOWW+8R0KzB9b3qTJ8e5hV+IhZ1DcE2PUEd/8UVwjbIJ1lDmm5A1SI/qSYgGN1AfWljNcclzEENEJbFt7DqbV58PuzddHrzy/SwT1ZoHtHdQvDtrSB/NRMc4MEEkb7mlPJcleVhW3kJ1JBUklN40k2UBcWg+hFQ4rMy6gDWV6EhCJ3IFojlaLfeu+BeLDgXyleosumFj+lXJYA+R7egr1IyPnk9mmZfiQGUIA/AnvyG3wP3qpmLaUCVbGINvhANTY7NmEqCgpJKhYiPN2id7i+4oHxPmstRoUUgiTpMi87nb+9dlmsauwxg5PSOcwwrq0qLR0HSReTbrI907cjU3B2OR/Al5xxaXCpWoNqAiCRAAHSk/H8aKbSUgapHO9u9+td5XhEpZ0L83mlQBMcuU+t/tF/PyXKNzdGrBilkfGP7jtwziP4lDqw4SkmBqkmNP4r3N9/2CTWKMQOs37G3wO0+lZvmWbOstlrDKCUXMAQTfrzvyA5etWcm4kdZbT4okH8U8tjI9OvOTVvp3rb14L9Thak1Q4cdZaMVg1QCVIBKQN56RWJob0kjv+fPvW2ZVnbbySUHVImJE32NZTxdh/CxroHurVrB2965+s1viYjR+GcR/IjoT9/1kUSdQDqtIMGhODw5abZMR5SFj/kdUn0P50Qw7sHSd6yXReSvZcyx7zaNun6fK/wA6PIwAVdUfAR+dKrsgyLEGRFMOFzQKa1mJFlDn+7Uigr6A260ZZ7Usxb/i0toI/ltjVEHzEzB+ET8Kl4U4tw+EZUpxQK1wEgDzQkEXAG31rPswxK1PuKX7xUZkcyT8qHuP+Yma0xghXk1QwcXcQHG4guXCQAlIPICYj4km/M0c4CwKHgUqUVlMwgK0qnpexBE3BEEGRtSKhZPOrba0pSVJdUl1JGmAQCOfm3BG/SmlFSVNC48soPlFm95UgarhSeRG8QOxqtxFiEuKSrDq1KCTIhRB1HyzbrzExz2pY4E4kViW3A8oAtafNBJUDrKlK3JPl3qzl/GoU6VKaCkTKADpMDmT63+I2iKlOah2Uir2i1i8K+lsITh1khRU4mCWFqVeSAqeQE2ik/izNfES00N0AlSUlSglRgRKiTIggjsDN7a5l2fofENkhUwpKokTF/8AcO/W3SQvFOEIwzy2knXpmUi87XIudzG/ymlU+asboybC6kQpMgpgjrVx3OnVOLcUo/zLQQCkjYCCCDAt8KEfx0pjrTHwvkCnYWX22kwoQqSQDJJgbJPM9jNJKo7kGDcmDMuxfhPoUSUpBBPp2Apz4Rz7Wpbj6VKa8QIDmoJQkGTGidWojnyHUiij+VodS2rSlemIXF7WkGxImqOSZV4RebSlCmRpJJAJTcHSbX6g7i/aqv8AFAIU5m+Mc142H8FkGUHTKdA8x0rTZQMbyZkUTyrKi4WHV7LacCjEwsHxBPSQlUHb50tlC3MQGsJpabCpj378yQbXt5RY85rRsDk+Ibs8624CBCgCkhU2BF4BSSLbWsb0bSBb7ADuSNPpEmCCFJUk3B3BSfrzqpjGFtr1YiVaoH8U2mJIuP4hvZX/ACt8KIuJODUUuNlloHyKQEluDYCUgRNzCki8wVbUWdCNBJKNJG8gBQiee4iKLimqA5bsWsRlQdKSpakj/Yv+WroTF0z0+E1nGbZUtrFOoKSmDNr23Bubgi9aVg8uS24ssOpaCo/llSSgz0BM3sd4vSbjsMs44p/1FJAFoFgAbXtHT4UYx4nP8wOwgoHqd+Rg8vtVttGpYPhqA1cwYMnqbf2BovlLDbigFjSlK0zsOYCo6DeewprxGKKMLjRiFFSG1FtvSUCTCtI0FPlUnnBgyYm9PKk9CpUhMw+HcW6HGUnykJV1lJkwm5gkG0W70dwuOLgWykqS4n3ioKOkWMbwT0HrSphsS42ryz5gDFtu08wZ6THepEZqppw2UJIkwRMSDY3515n1GCc9/HR6f0+bHFU/ew29wW0oz4q9YvqOkpB7gAWm/wC5qtxBiw0+pKlBJISQIJCgRuCBYmNortjMlGCCTPQ7/vpQ3PXA440F3UCfWLdPjWbDznPjkdo05YLEueLTI8EHlOpWG1KTcjkIv8t+l6YNSAlQXAkRCuX+LflVPK8zTqKTvyvY25dItVji3SthMEBaVRYjZU8h3HwpuTlmjCqFa4Y5ScrBPs/xGjGQLhepJETykGfUAVe9pDHnQqJtuOQkfST8zVfgzKiMS2TylXrGwA9Z/Yo5xdhivCqsCUxvuI3Hr5e1e6jwaGnFJG3I7esXHp/eqabco0SOsp5fQ/Sr+Mw8ynqZSen7/WqLklOpMyNx16j86wJ2XiWWjrE/cVE5hzpImEnmDF77222v3PSvmFfKVRyO1WlgXF4NjVIugS0wTislwTYPjBDilgyTykRPX/NZdxLliEuqU3GkmwFoHoe31rS8bkjbqtLiZVyUJ1DuD++dDzwEFEgGeg0iR6zynnVoyVXYsvgzBQBtpMm1v7CpMJgFLVpbSVKNhbnT297OnHI8JWvuI3G++3YdqK8O8EuYdSjCS5t/MUCU9ICZi/M3rvuR+Rft7PnDPCvhYRxuxcdSqSbgHSQBAvaZn49qX8BleJJLaWHCpJ0q8tgehUbfGb1okBpCiVKCgLJb8p2M3cPM8wJn5UrZfmDjTjrhaQ6CTLRBcUJMgEiCoxaT39ahOshoj+JRwuGxjbiF+G4jSZ1xyEEybj4HnFd5xxQ46kNOygg++0bEdCmyoF9p52phYxClLSBBQo6g1ZKlJIJ/0wpQB5xf1uDVrPcdhCpKvAbSj8SlsyZuNKtJkGdydo5zQh+KqgStsypzLGhBDqP+5wH5LbH3psyxxGkrTIQllflEkK/mlKoJAUbK+goljeG8O8ToCVE7eGvUAIMdh6TV/J8iSyhTZKlFCSoDSBKCoapjeKtUZIC5RKOKxZw2DCmlqN7agJTCFKiBvcRMc6qZVmammnQtKl+IUi6xqkpLhuRF5joZ5QKZOJuG0LQCkEjVKo2II+xkXqpjspOIQhbStOlQVtN4Cb7QfLbbai6FW2Us34aEApQpJUNwTIMc4I/ues18wGSutg+G+6RySFGDERYH17UQfwIU8XXwpzUgoUhSpQo2hQG6Iv7pHfnqEhlCFL0vTCiEpLhXpMzbxCZ+Uxzm9SUl0PTsJZpmqUoKX1XXs2FpUtUyQAgGQCesCD8KJ4V13DN4V1wNqY0IS8VR5JtrSSR2HP06L2X8OqxOIU46UoKiS4oQCR0TAESLTG3yol7QMyGIYOEZRpSEyVKUQEhMEW0kqrnNLsVp2G8TnrbqkoCEKWRPkWkhIHMrAN7zp3g95rN8OkHOD+LzqIIttJHz2vVvhTKVYVQcRDrek6lJIGxuE6usAddu9eawazjHH8M4G3AVFKVpBKdW50wRzie9D70F6PHFJqw5mTWGWVKYebSTJ0pI1z00yD2+NABk6n2EoTq1hadfm92yh7ignTpFjN1ECJEUtYnDPpxckQ6pRIgzJUZMDlJJ7VtOEy9tpx+6pUQpQMEar3BInZW3flWi1RLfQqO8IrUN0kWI1pE2iBqTFyAe153FL+dcN4hsEFsvNzqgTKe4WL84NosOxrV0gR1iBI37fUVXdQQqJcAjkOe0W63670qaoVt9GVZZnDKAlCm3EHmJtIN/ev8Ap0NRcQ4bDBwLS+vUBdMBQ2Ox8vLkRWrPZUl1PmSgq3BKb/Q9KQ+IMqdcxa2mnG29ITqQhuIF/MnkTymQZpFDGpWlso8k3Hi2LGKx+HJBSHCRMkQmewEH0ph4cwgU3IHiLUYKY1FKQfe2+E2NyLVpGS8NYcJSotNrWQPOQCTbee88qPjBJbQQhKUiDsIGx5AXp0oraQn3GJfD3C7IXqUS2oCISU6RNxqg2Bta229NGEyVCk61NJWDtqsbHciNMnfbnWa4pzBsvFaCpTwUUjw9RVBJtpECBJFwR05Sca43W1oOpSmnNlFsp0GR5VBYEiTEjp1tXRlcq2c06stY56YjaY+dU1eVRI/FuP8AcJ+/5VG7iARHW3pXgvUgA2MfUVnSoeiNpopBT/TGnrHT1FXsFidQg7/fvVJ06khQJBBBgdtx8dq7ZdBAUnp8+3qKYMlaLmNaO4PmTtaqWacOHGhC0OKQQfM2NiLGI2PPfkRV7xNUfv8Af+ahwT/hLiSAo3jvT1fRNPw6Tg0qSMMVLGo20Qldo2IAjabAAwetTYThVLZHmdc0m6VK8x/5RE+tt6Mv4VD6E+IgL0mQTyPUEXHrVd/KAUjwluNFPultUWMWg2ItsRaouD8Y90eLYgp8JaWzYhCTJ6yd/jNLnEXD6Vt6mjiEr8TVqSElQGgggaQCEmAJJPx2P3McjXC1reWpdghZMFIERsoEK9Jm3pRDCeM40NTi0ISCnUsguKE3VcAJmNrWN5roY2nbYzaEFrIMchJSl98AgJIStIEDlKVXHSom+FsVHmcd0kWhe/be232rVcvy5IQXESTeCoTJHME2Em1jvXsLjcSoavAF7aFKQft6D61q5JEjNcDw2WVJWkrMcw82E/8A8yf8U5rYcUkqKQlSkkAl0Dyq3lSkpiJG0n40QzBhlX+rhUpmJ8uxmfeTF+9B8VlL2HKn8KrxWwQfBupQFtWlZV21X+u9ByTHUizgsU8/gA2klDpTpSDHuwPhO1+5smLDcDleLwzhQsleHKVaD5SoLKPICm5I1fC0zvJRvMEYh1CkrWpCEApRDYKbqEe9qN0kSEmDA7AlnThKUrCFmJCdPm0rggagCORNx9qX0Ao4nAZgtwE+GREpRpGmBBsQqenMX7WB3BZZi9MrSymRdRUqehETsfWrPD+ZqS0lDjbja0q0Qu+pMSCY5iYPXfnAYvDQ4CFEEHYcqnJ10GxFzfHpalPiFS+gA0JKpgn8O42Jn70JZxMFRC0q5knv8f3emvOfZ3h3lFRSQTcKQdMdpHwsegpazT2WqupJU6ANlGDaQPMIMfPnUckI5VTdDxm4+Ffh/OPGxDqCsDSB4YFgQJ1AHvY9TeimNxTOoFSQVomDBBE7i350pYXh1ballIOts3BV5kmJtefjUuDSrEOaXHFabyLBR7FUT9qhLHC24y67LJyraI+Is4laEoICjclJ6cr/AG7CiLntBXiULZ8MJUEnzhVzccosTAuPtVLNctYQToQSQIvcc5I5zNKeUqnEAddX2Na8DTjolk01ZrXBvEHiNFpwnWLAxciLX7Ga54t4ncw7JU2U6gpOoE7JJidMg7wLd6R8HnYbdls7iDHqOnqfpUecy6fEJEkAHVsYED3jbYWrRGLqzO2rY+4/NnhgGcUhWkulASIkJCjGpXmGwBsDzAjmFhGf4dpxwPPKxJcPh+LAsmSNUdADsJjp1uZdmZTgkpWjxGTMgJkoJNwpM3EiQbevILGZZMwrUtr3TMGDY7nmBHzihFd2GX6Gm8G5qhOFaBX4jaRoDkkXGwIOwiAD2I6S5rxoCbc9jM1+ecuzh7CoWyNKUrgKUBJ5KGkk8jeRWgZLnbqm8GpROlYevzOkpI26JB9bU2xKTPcZ5Dh3n9bqnWlCCVJRKYjnpSTJonwvikqaGHDiMXhyNJCj50WshSVHUJGx2kWqlnnDCsSlWhaoXEjlMHv05elZ7isA9glpkrKdiCTBE7UUthtUN+GxvmMqkFUH4/oQaIeJ5o7fUcvUi4pZBVKkiP6hz6/v4moM9zRQSC2opUADY9/yP271JK1Roa9Gcr0qBjyqv6H0qUnQoqERuR3qth3w+whYFlpCvnuPnIqTDOBSdKtxY+lBIVO1YQZfvbY/eo8amAKp5csiUKMkGx6j+23pV1+YoxROemXMgzUpX4a1TPuHr29Rv3FMzjg0k/X0FZ3jMKTBFoiD6GR8r0ebzYqRGozsoD03+P751SUfQWE1tNYk+GsnqnSVAzEbjoCZtS/jnA1iCy6pamUAK02Tq/pSb7SDz5Sd6F4/jD+DfaICikKIXtsRAIHMCmFnGJxSfEKRrsZAnUmAAUlKpt1k79jXcaCmGMNxPPutKSkAHVAAI/2pN/0tUTnE+yVIc8OJ1iZM6f1Vz3SRFXGsQ3pF9rQNQg9OdTYYNq6n0M/4qTQ1okbzRhxtB8QKCttUc5sRFo2g9KpYvBJbXKD76hYdSd42j0qDFYEpk2Px27WNhFd5dlpLiVqMIR5wLmSAoJjVeACT3gU/FUKAnXG2cVAIb1K/Cdyu/mTNpUFbxY26EtjMWsEDUlCSSVSSDKdMJSBJKuYtBj1qnjsobxin9AF4BUD+JFkwe3mJjmQLwakZQpISl9K/EbEa0TcdRHP4dd6HXY5ZwuHStSioqKthJkgdpkCecRNEMOwExJVI5fs1yhsqIVskAxO5mIPa82796tBo7wPX/FZ27GsusIIHO97/AGoRxXmq8OyVoEkdpjp23oo3iDEgg1UxOIBSZKep52+FHSJrswzMs1cW844oFJUZJSZn4AzMcornFS2hDzgcbQpUeJ+JU7jSb7CZNvnWqsOYVStSGkXJBlJBBG8p5dfSsr9rWdKdxaUCyGhCRaJNz+VdDHCUrRfJ9RNQoov8RDw1JS3JKVALKiDfmU3ggSLGL86XmXFhYUJkG0GD13FcpxGoBNqmUhSTfy8xNu9bIxUdJGOUnLdhXBYltSgdlG/Ii/x3FPWHyUOMhQUNUAgi3PYjbab3msyzPNi88pwoSkrMqCZAK/xKAPu6tyBa5iBatC4DzjWwoKTq8OAd5gzBtexBHyp7a6E0X8maLDakuARqlJ0lSYVAUCE3AtMmYPrIvu5DglNqXZCYmUQJG52MTb7VZcbGgQTqJgAxc9rjtUbeESq6DEpk+Wb7Ebx++1Ckyib7M8zvMmllLbTHkQYDityPiPvNMeW4pRZaGkgYc6haSoEFKhI3sSQBvRQ8Otq99ME8xft0/WreHwDaRCR2v9B9BQ0C3YdyXFhSQNQIO3oK74i4fRikwUpmN9trwSLxVHJMYPFLeoFGm2ke6pPvBSgL7pt623o623vCZ+ND9QdGJv48pVa2mwtQzF4qSR1/cfapcbiBqJN4ME9+v50Ndue1SiaWx29n2ZAtKZVugyO6Ty+c/OjWPaKHErBMbEfb9PlWaZPmhwz6VzbZQ7H9N61JKg6iDcEfs0ziSUqZG+CE+KhMkDYbkbx60SacBANj+lUMscAJaVuPz/zb+1ew38hzwlGQtR0TyO5TPzI+XSuSVWGReWxFuXKqjj2gykbwD2/t+tEHk9+VDnu9NZMG8Q5Kl8agRPPb4UCyXMMXglaUQtF5QYIvuQZlJ72ppLaUxrBKD05E8/19fmbHBOHdbCgtSZvOqfiJP760qaXY6AWH9oGHVoU8hxpcAKOkKmJvKd7coG1EEcb5eqVeOpPLRpX2v7sdedB3vZU4tR/moKb76h8ZMj5VSwfBDCVEKeVqExCAbiYhIBUqN4A+VLJxXoyt+DC77R8KlJ8PWu1vytNvlXzK80xuYLIQPCa3KjaxNgCSD8Y+W9R5bw2kHyYZ1X+97S0D6II1gb/hmp+JH3mGpQ5h2zBhI1KVPREkwf8AdpgfYLJEZxCuYZ2nCBDKVJKyQlRNkI/5Hr0H6Goc8zwMI1MS+qUnQDIUkndK+vPn9aWcK/4zYLWCexDhAlTvkbSq+w/HBAVJ3J2EVC7whiE/znW0qX+MJdXqIj8ISUpSL3sSAm1Ce3th66H7I+I0viNCkqgGCLgHqItyseoog46YmQDz3+nTalvh7EEbJLflGpOoKiRMG526zRdx9KUlRgAbz09KT7exbAWe8QvA+QBLaDdcA6iN03skczzoSvMMYskIIDmISClWySSRpCSREA27QR0ofxQHlIVBIbdcKimxCRYknp/Y9au5PjP4fDalJlWg+H4gBDbd5WRIlSiAAmJ5DnWVqfd6/wCv5NVxSpIqt5k8jFYhpCAS4PGEkWUEEKg99vgOlZ/n7SjDoJUlRMHeB0p1y3EKdxYdUtYmEkao/luWJJF7E6t+VWM04RSwg6LkHQtJBMbqSbqPvIVBPMprXhlwikzJlVyZlWjmK9Bo1isnSld0qAM+6R8IJBqo6ykAQV6vxTpjtEX+dbE0zM4tFNrDlR+81sfs6yBxtk6xGrTaIJTcnf1+FJvBXCCsQ4lZSfCB8yjtbvIv2rb2G/KAehAkRYwdxvtSSl8DRVA1WDTJMGOh7c5Haq+BaH+pAA6ehPbeiTzhSdOgK5TqV6XAIqPHZm1h2UrVuiLbTeenUzNJyZRdFfFdTq0nYkEDl1iq+Bylby5Srw4AIJEnfkN9xStl/EDuOx7SIKW5PkGwTzJ6m8E8gK0RwEEBsSr6d5oSk12c6AWc4PEMqU634a3CIAKdIUJEHS0m8Ekn/NK7PtLxKXC07h0EpMHw5mZHUmR8t61VCCkedwkqF7IAHUAkX+VU3sraKysoZcWbSsAKAm4DgkgTyoxfycfnrGMAKUOp/XpUHgeXc/ua9XqWL0Wogew4mtD4EfLmHIUZLZ0g9uQPpXq9Rk9E2gzj2NlcxN/S/wCX1Nfczu2FbEKA+der1TTG+D5h8UVtJUdzb7/pUeKXseler1WROtkSxIvNFcixyw2UzISLfGefwr7XqSQ0QnluYKOJcbVCkpaStPKLqBBjfYHtfrXWXcTLffUylIbCQDIJO5OwEAbd969Xqyv+ougivBaz5lE9RtPy/OvJyFlJshINjOkdT27V9r1WaS6IqTPjDAEgW2NfMKAsKkcp+c/pXq9QSVjNsicw6UABIABnYAfG29CmUeK6pLhlDSdWn+rse1q9Xqy/VtxxuvkfH2JOcZyt/EQfKnSs6U7T2t8fgKt50gJwBA/HoCjz8wBN/QAXnrXq9QTbcbLTSV0W8nypGIxzzSvLDRUkjlGg3GxHmNXsSoq8NSoPiIU2q25a1lCjfexB/wCXavV6tUfDNLsUMY0HBsBeNpqTJ+DG3XPMqwAUQU7323r7XqrbQr6NTy3LENNnSABaEgAD6elXSfLPX/Fer1LbJkWGEzttWd8eZipbqW9kmJHxv869XqaHYyRJ7OcrAcfd1HUlXhj/APaSSf0rSsCAOXx+Fer1Llf5AKeN1OJ3i4G08wPzpfOWKS4VeMs6gSQb/Ka+16qRbHR//9k="/>
          <p:cNvSpPr>
            <a:spLocks noChangeAspect="1" noChangeArrowheads="1"/>
          </p:cNvSpPr>
          <p:nvPr/>
        </p:nvSpPr>
        <p:spPr bwMode="auto">
          <a:xfrm>
            <a:off x="63500" y="-912813"/>
            <a:ext cx="2438400" cy="1876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62" name="Picture 2" descr="http://a4.ec-images.myspacecdn.com/images01/21/4ba32202c76f0e2468b01b47d1d8d98d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428999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617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Portrait of Matisse</a:t>
            </a:r>
            <a:r>
              <a:rPr lang="en-US" dirty="0" smtClean="0"/>
              <a:t>, 1905 (Derain)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750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Fauvism by Ashley Fifield</vt:lpstr>
      <vt:lpstr>A New Century</vt:lpstr>
      <vt:lpstr>The Wild Beasts</vt:lpstr>
      <vt:lpstr>A Movement (sort of)</vt:lpstr>
      <vt:lpstr>Characteristics</vt:lpstr>
      <vt:lpstr>Characteristics (cont.)</vt:lpstr>
      <vt:lpstr>The Idea Behind the Color</vt:lpstr>
      <vt:lpstr>Influences</vt:lpstr>
      <vt:lpstr>Henri Matisse (1869-1954)</vt:lpstr>
      <vt:lpstr>Slide 10</vt:lpstr>
      <vt:lpstr>Matisse as a Fauve</vt:lpstr>
      <vt:lpstr>Slide 12</vt:lpstr>
      <vt:lpstr>Matisse’s Art After Fauvism</vt:lpstr>
      <vt:lpstr>André Derain (1880-1954)</vt:lpstr>
      <vt:lpstr>Derain as a Fauvist</vt:lpstr>
      <vt:lpstr>Slide 16</vt:lpstr>
      <vt:lpstr>Derain’s Art After Fauvism</vt:lpstr>
      <vt:lpstr>Maurice de Vlaminck (1876-1958)</vt:lpstr>
      <vt:lpstr>Vlaminck as a Fauvist</vt:lpstr>
      <vt:lpstr>The Red Trees, 1908 (Vlaminck)</vt:lpstr>
      <vt:lpstr>Vlaminck’s Art After Fauvism</vt:lpstr>
      <vt:lpstr>Fauvism Draws to a Close</vt:lpstr>
      <vt:lpstr>Fauvism’s Influence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Ryan Fifield</dc:creator>
  <cp:lastModifiedBy>mckenna</cp:lastModifiedBy>
  <cp:revision>111</cp:revision>
  <dcterms:created xsi:type="dcterms:W3CDTF">2012-04-22T20:59:17Z</dcterms:created>
  <dcterms:modified xsi:type="dcterms:W3CDTF">2017-03-21T17:54:29Z</dcterms:modified>
</cp:coreProperties>
</file>